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196BE7-C282-4D7A-98A8-978EB103B6FF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DA933C8-A1FF-4DDC-93B0-7C0F4091CBD6}" type="pres">
      <dgm:prSet presAssocID="{D3196BE7-C282-4D7A-98A8-978EB103B6FF}" presName="Name0" presStyleCnt="0">
        <dgm:presLayoutVars>
          <dgm:dir/>
          <dgm:resizeHandles val="exact"/>
        </dgm:presLayoutVars>
      </dgm:prSet>
      <dgm:spPr/>
    </dgm:pt>
  </dgm:ptLst>
  <dgm:cxnLst>
    <dgm:cxn modelId="{8977C0F5-D51D-4028-8B70-433350F04BD4}" type="presOf" srcId="{D3196BE7-C282-4D7A-98A8-978EB103B6FF}" destId="{BDA933C8-A1FF-4DDC-93B0-7C0F4091CBD6}" srcOrd="0" destOrd="0" presId="urn:microsoft.com/office/officeart/2005/8/layout/hList6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68CF1-B888-C4EC-4F83-B49A48EF98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5A0215A-6812-24F5-CB9A-C9259CA29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308903-1EE4-F7E2-ADFD-F313B927C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793613-18CD-4A83-0AD1-2BB962D0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B39428-C84D-793C-2E80-16ED202EB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979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550A7A-516A-FB19-5D75-6EEFC4C2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7E75D3-3856-630E-C4AB-D5AADC3BD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4D7B8F-1392-A96C-7452-93D92874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F4973A-F023-4D26-CE84-C6EB5C793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B380A8-D270-F367-A6B9-379AB96D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65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58E76B-AF59-3805-6CA8-009DD99A6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400BDF-5B78-2BF2-E787-CB5D706FB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D947E9-5E39-857F-3DD0-8E38BE44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45A35D-18D8-D530-7A1B-79DF6A814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406129-40C5-BF6B-6D9A-39444C78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40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42C44-22E9-A1C3-2214-676B8940B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B603F7-0973-883F-62E1-80725F3979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796DEA-97D2-0436-F5CB-57A2D7CEE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1EDB8B-C56E-2334-6A56-DB2006809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644B4B-32F6-F9CF-686D-9654FC761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FDD85E-FE8C-C849-EA59-2E6FFFBB6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98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5353AC-6736-8876-8ACA-2025E4CEC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6DC442-F9BA-786F-68CB-DBE4EAE8D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9AABB6-FA19-32B8-0213-76E319411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335F22-B7C3-CD43-9E9E-622949053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2250C72-7AE8-0883-4EFD-C21329C00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8658918-04F2-50FB-52CB-6C47F091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089C6F8-1F5C-594E-ABCC-E3CAC94C5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4F71831-4443-A40E-AAE3-21623809F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723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B30F24-3B9C-8A1B-3C37-F571653D7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4D2874B-8718-68AF-AEF2-28F59A07E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26DE8DF-50A6-0D69-738C-5C899D059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9A15AD-1795-CE59-4E19-868539F76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2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460B436-FA2D-075A-B424-6D581B5AD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F848DB6-59D1-6A51-28DF-C50B076BE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BEC629-3459-4186-3454-450B0C8B5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043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CF6CEC-8055-815E-0AF0-FEFDDFD4E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22C827-2CA9-9245-38A3-B9A5155F9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56F87E-7AE3-6343-AF13-B2F26FF6F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83AB26-AE13-B272-6FD6-ACC12AF89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8A970C-625D-5DEE-364B-1A4603DD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9D3A9C-CFCF-D30B-A2FE-92F297987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04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C50663-2F03-5165-9463-D78DAFCA7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0B53523-3F2D-8733-8959-2597374D9B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8E2947-FCD2-6C42-5133-AE922A6FF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E87BD-9A3B-68F0-40A7-6A5A8CD1E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B583A4-E4AE-E90A-EECD-638A8584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27AFEA-FD3A-37C2-10DA-645C0D9C5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17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40C9C8-CE3F-A8C6-2C3F-038ACDD3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4D32AF-803F-DFA6-959E-DFDC0EA6F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A2DC08-4A60-B09D-CC1F-0F1048F83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C69F2A-236F-F7CF-FB26-3F03AE780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5BE00D-475C-1DD1-E594-72CFE37A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317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81B1D85-F2B6-43E6-6365-757705ADBE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CCFEB4-921D-7A97-0F32-4CA552C4E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5171CE-AAA1-4698-A91E-5B390766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D6B54A-F5DF-D91E-3C82-D66E1FD59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B5CE4C-B646-9F2A-5D3F-0A9822575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17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E375775-F96A-EF48-406C-F7F059D18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C21555-1F45-7077-DCC2-2D1851B3D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9394E5-0F95-ED54-9B7C-929F2E9975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C1188-2C83-43D3-B808-FDA5B25D71E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06BC2E-02B0-A882-866E-47A4AE559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A00394-C3B6-E4DB-D9EF-4016FED19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620E8-AD07-402E-8133-BE28B33FBD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01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openxmlformats.org/officeDocument/2006/relationships/image" Target="../media/image6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1A34011-CF4D-418B-81CB-69E351A81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86175" y="2151113"/>
            <a:ext cx="5852313" cy="4773582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4472C4"/>
              </a:solidFill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fr-FR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Modalités pédagogiques </a:t>
            </a:r>
            <a:r>
              <a:rPr lang="fr-FR" sz="1200" b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r>
              <a:rPr lang="fr-FR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Travail en groupe pour favoriser les échanges entre familles et les vécus / Questionnement et recueil des réponses au cours de la formation</a:t>
            </a:r>
          </a:p>
          <a:p>
            <a:pPr marL="0" indent="0">
              <a:spcBef>
                <a:spcPts val="20"/>
              </a:spcBef>
              <a:buNone/>
            </a:pPr>
            <a:r>
              <a:rPr lang="fr-FR" sz="1200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fr-FR" sz="1200" b="1" dirty="0">
                <a:solidFill>
                  <a:srgbClr val="F4B083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Modalités d’évaluation</a:t>
            </a:r>
            <a:r>
              <a:rPr lang="fr-FR" sz="1200" dirty="0">
                <a:solidFill>
                  <a:srgbClr val="F4B083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 </a:t>
            </a:r>
            <a:r>
              <a:rPr lang="fr-FR" sz="1200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r>
              <a:rPr lang="fr-FR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Tour de table sur la connaissance du des troubles de la communication dans le TSA, Ateliers de réflexion autour de certaines situations problématiques au quotidien</a:t>
            </a:r>
          </a:p>
          <a:p>
            <a:pPr marL="0" indent="0">
              <a:spcBef>
                <a:spcPts val="20"/>
              </a:spcBef>
              <a:buNone/>
            </a:pPr>
            <a:endParaRPr lang="fr-FR" sz="1200" b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fr-FR" sz="1200" b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fr-FR" sz="1200" b="1" dirty="0">
                <a:solidFill>
                  <a:srgbClr val="1F4E7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</a:t>
            </a:r>
            <a:r>
              <a:rPr lang="fr-FR" sz="1200" b="1" dirty="0">
                <a:solidFill>
                  <a:srgbClr val="1F4E79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ntervenant : Sonia De Martino, Docteure en Sciences du Langage</a:t>
            </a:r>
            <a:endParaRPr lang="fr-FR" sz="1200" b="1" dirty="0">
              <a:solidFill>
                <a:srgbClr val="1F4E79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fr-FR" sz="900" b="1" dirty="0">
                <a:solidFill>
                  <a:srgbClr val="1F4E7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__________________________________________________________________________</a:t>
            </a:r>
          </a:p>
          <a:p>
            <a:pPr marL="0" indent="0">
              <a:spcBef>
                <a:spcPts val="20"/>
              </a:spcBef>
              <a:buNone/>
            </a:pPr>
            <a:endParaRPr lang="fr-FR" sz="900" b="1" dirty="0">
              <a:solidFill>
                <a:srgbClr val="C45911"/>
              </a:solidFill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20"/>
              </a:spcBef>
              <a:buNone/>
            </a:pPr>
            <a:r>
              <a:rPr lang="fr-FR" sz="1200" b="1" dirty="0">
                <a:solidFill>
                  <a:srgbClr val="C45911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Objectifs Opérationnels : 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1F4E79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Acquérir des connaissances sur </a:t>
            </a:r>
            <a:r>
              <a:rPr lang="fr-FR" sz="1200" dirty="0">
                <a:solidFill>
                  <a:srgbClr val="1F4E7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le fonctionnement de la communication typique et atypique dans le TSA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1F4E7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Mettre en œuvre des stratégies adaptées pour mieux communiquer ensemble (personnes TSA et entourage)</a:t>
            </a:r>
          </a:p>
          <a:p>
            <a:pPr marL="0" lvl="0" indent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endParaRPr lang="fr-FR" sz="900" i="1" dirty="0">
              <a:solidFill>
                <a:srgbClr val="1F4E79"/>
              </a:solidFill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fr-FR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Programme :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lvl="0" algn="just">
              <a:lnSpc>
                <a:spcPct val="110000"/>
              </a:lnSpc>
              <a:spcBef>
                <a:spcPts val="0"/>
              </a:spcBef>
              <a:tabLst>
                <a:tab pos="2286000" algn="l"/>
              </a:tabLst>
            </a:pPr>
            <a:r>
              <a:rPr lang="fr-FR" sz="1200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Présentation des processus de la communication neurotypique </a:t>
            </a: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10000"/>
              </a:lnSpc>
              <a:spcBef>
                <a:spcPts val="0"/>
              </a:spcBef>
              <a:tabLst>
                <a:tab pos="2286000" algn="l"/>
              </a:tabLst>
            </a:pPr>
            <a:r>
              <a:rPr lang="fr-FR" sz="1200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Description des processus de fonctionnement de la communication dans le T.S.A., </a:t>
            </a: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10000"/>
              </a:lnSpc>
              <a:spcBef>
                <a:spcPts val="0"/>
              </a:spcBef>
              <a:tabLst>
                <a:tab pos="2286000" algn="l"/>
              </a:tabLst>
            </a:pPr>
            <a:r>
              <a:rPr lang="fr-FR" sz="1200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Impact sur la vie au quotidien, temps d’échanges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DFA2267-FCB3-10A9-7DD4-32DA7F1DA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02" y="1556307"/>
            <a:ext cx="6388581" cy="78798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b="1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Présentation du T.S.A. chez l’adulte :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b="1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Fonctionnement cognitif neurotypique et </a:t>
            </a:r>
            <a:r>
              <a:rPr lang="fr-FR" sz="1600" b="1" dirty="0" err="1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neuroatypique</a:t>
            </a:r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0">
            <a:extLst>
              <a:ext uri="{FF2B5EF4-FFF2-40B4-BE49-F238E27FC236}">
                <a16:creationId xmlns:a16="http://schemas.microsoft.com/office/drawing/2014/main" id="{7751EDDE-9070-FB1E-90C9-3FE618B19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58" y="2098067"/>
            <a:ext cx="5379082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0"/>
              </a:spcBef>
            </a:pPr>
            <a:r>
              <a:rPr lang="fr-FR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Modalités pédagogiques </a:t>
            </a:r>
            <a:r>
              <a:rPr lang="fr-FR" sz="1200" b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r>
              <a:rPr lang="fr-FR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Travail en groupe pour favoriser les échanges entre familles et les vécus / Questionnement et recueil des réponses au cours de la formation</a:t>
            </a:r>
          </a:p>
          <a:p>
            <a:pPr>
              <a:spcBef>
                <a:spcPts val="20"/>
              </a:spcBef>
            </a:pPr>
            <a:r>
              <a:rPr lang="fr-FR" sz="1200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spcBef>
                <a:spcPts val="20"/>
              </a:spcBef>
            </a:pPr>
            <a:r>
              <a:rPr lang="fr-FR" sz="1200" b="1" dirty="0">
                <a:solidFill>
                  <a:srgbClr val="F4B083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Modalités d’évaluation</a:t>
            </a:r>
            <a:r>
              <a:rPr lang="fr-FR" sz="1200" dirty="0">
                <a:solidFill>
                  <a:srgbClr val="F4B083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 </a:t>
            </a:r>
            <a:r>
              <a:rPr lang="fr-FR" sz="1200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r>
              <a:rPr lang="fr-FR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Tour de table sur la connaissance du TSA, </a:t>
            </a:r>
            <a:r>
              <a:rPr lang="fr-FR" sz="12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Quizz</a:t>
            </a:r>
            <a:endParaRPr lang="fr-FR" sz="1200" dirty="0">
              <a:solidFill>
                <a:srgbClr val="002060"/>
              </a:solidFill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spcBef>
                <a:spcPts val="20"/>
              </a:spcBef>
            </a:pPr>
            <a:r>
              <a:rPr lang="fr-FR" sz="1200" b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spcBef>
                <a:spcPts val="20"/>
              </a:spcBef>
            </a:pPr>
            <a:r>
              <a:rPr lang="fr-FR" sz="1200" b="1" dirty="0">
                <a:solidFill>
                  <a:srgbClr val="1F4E79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Intervenant :</a:t>
            </a:r>
            <a:r>
              <a:rPr lang="fr-FR" sz="1200" b="1" dirty="0">
                <a:solidFill>
                  <a:srgbClr val="1F4E7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Anne-Marie Girardot, psychologue</a:t>
            </a:r>
            <a:r>
              <a:rPr lang="fr-FR" sz="1200" b="1" dirty="0">
                <a:solidFill>
                  <a:srgbClr val="1F4E79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900" b="1" dirty="0">
                <a:solidFill>
                  <a:srgbClr val="1F4E79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_________________________________________________________________________________</a:t>
            </a:r>
          </a:p>
          <a:p>
            <a:pPr>
              <a:spcBef>
                <a:spcPts val="20"/>
              </a:spcBef>
            </a:pPr>
            <a:endParaRPr lang="fr-FR" sz="900" b="1" dirty="0">
              <a:solidFill>
                <a:srgbClr val="1F4E79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spcBef>
                <a:spcPts val="20"/>
              </a:spcBef>
            </a:pPr>
            <a:r>
              <a:rPr lang="fr-FR" sz="1200" b="1" dirty="0">
                <a:solidFill>
                  <a:srgbClr val="C45911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Objectifs Opérationnels : 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2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1F4E79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Acquérir des connaissances sur le fonctionnement cognitif dans le TSA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2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1F4E79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Mettre en lien certaines difficultés du quotidien des personnes TSA avec leur fonctionnement spécifique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spcBef>
                <a:spcPts val="20"/>
              </a:spcBef>
            </a:pPr>
            <a:r>
              <a:rPr lang="fr-FR" sz="1200" dirty="0">
                <a:solidFill>
                  <a:srgbClr val="1F4E79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spcBef>
                <a:spcPts val="20"/>
              </a:spcBef>
            </a:pPr>
            <a:r>
              <a:rPr lang="fr-FR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Programme :</a:t>
            </a:r>
            <a:endParaRPr lang="fr-FR" sz="1200" dirty="0">
              <a:effectLst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fr-FR" sz="1200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Définition du T.S.A., Manifestations cliniques, comorbidités, Présentation des particularités sensorielles, Profils Hommes/femmes dans le T.S.A.</a:t>
            </a: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fr-FR" sz="1200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Fonctionnement cognitif neurotypique et atypique dans le T.S.A., </a:t>
            </a: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fr-FR" sz="1200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Impact sur la vie au quotidien, Temps d’échanges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tabLst>
                <a:tab pos="2286000" algn="l"/>
              </a:tabLst>
            </a:pPr>
            <a:endParaRPr lang="fr-FR" sz="1200" b="1" i="1" dirty="0">
              <a:solidFill>
                <a:srgbClr val="17365D"/>
              </a:solidFill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tabLst>
                <a:tab pos="2286000" algn="l"/>
              </a:tabLst>
            </a:pPr>
            <a:endParaRPr lang="fr-FR" sz="3200" b="1" i="1" dirty="0">
              <a:solidFill>
                <a:srgbClr val="1736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tabLst>
                <a:tab pos="2286000" algn="l"/>
              </a:tabLst>
            </a:pPr>
            <a:r>
              <a:rPr lang="fr-FR" sz="12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</a:t>
            </a:r>
          </a:p>
          <a:p>
            <a:pPr lvl="0" algn="just">
              <a:tabLst>
                <a:tab pos="2286000" algn="l"/>
              </a:tabLst>
            </a:pPr>
            <a:r>
              <a:rPr lang="fr-FR" sz="12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12 et 19 décembre 2025 – CRA PACA – Hôpital Sainte Marguerite</a:t>
            </a:r>
          </a:p>
          <a:p>
            <a:pPr lvl="0" algn="just">
              <a:tabLst>
                <a:tab pos="2286000" algn="l"/>
              </a:tabLst>
            </a:pPr>
            <a:r>
              <a:rPr lang="fr-FR" sz="12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270 Bd de Sainte Marguerite – 13009 Marseille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tabLst>
                <a:tab pos="2286000" algn="l"/>
              </a:tabLst>
            </a:pPr>
            <a:endParaRPr lang="fr-FR" sz="1200" dirty="0">
              <a:solidFill>
                <a:srgbClr val="17365D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tabLst>
                <a:tab pos="2286000" algn="l"/>
              </a:tabLst>
            </a:pPr>
            <a:r>
              <a:rPr lang="fr-FR" sz="1200" b="1" dirty="0">
                <a:solidFill>
                  <a:srgbClr val="17365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F6F70FB-AA84-FAE2-0627-65AB95D5C7C1}"/>
              </a:ext>
            </a:extLst>
          </p:cNvPr>
          <p:cNvSpPr txBox="1">
            <a:spLocks/>
          </p:cNvSpPr>
          <p:nvPr/>
        </p:nvSpPr>
        <p:spPr>
          <a:xfrm>
            <a:off x="6096000" y="1548910"/>
            <a:ext cx="5352934" cy="30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b="1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Fonctionnement de la communication neurotypique et </a:t>
            </a:r>
            <a:r>
              <a:rPr lang="fr-FR" sz="1600" b="1" dirty="0" err="1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neuroatypique</a:t>
            </a:r>
            <a:r>
              <a:rPr lang="fr-FR" sz="1600" b="1" dirty="0">
                <a:solidFill>
                  <a:srgbClr val="17365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dans le TSA</a:t>
            </a:r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47C7058-742C-9AD3-D6F9-95DF0AF6BB36}"/>
              </a:ext>
            </a:extLst>
          </p:cNvPr>
          <p:cNvSpPr txBox="1"/>
          <p:nvPr/>
        </p:nvSpPr>
        <p:spPr>
          <a:xfrm>
            <a:off x="6503562" y="6439363"/>
            <a:ext cx="3311428" cy="279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2286000" algn="l"/>
              </a:tabLst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9h 00 - 12 h30 /13 h30 -16 h00</a:t>
            </a:r>
            <a:endParaRPr lang="fr-FR" sz="1200" b="1" dirty="0">
              <a:solidFill>
                <a:srgbClr val="17365D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424B26D-BAC7-585A-91E1-90B40E2C62CA}"/>
              </a:ext>
            </a:extLst>
          </p:cNvPr>
          <p:cNvSpPr txBox="1"/>
          <p:nvPr/>
        </p:nvSpPr>
        <p:spPr>
          <a:xfrm>
            <a:off x="9934437" y="6456001"/>
            <a:ext cx="3311428" cy="279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2286000" algn="l"/>
              </a:tabLst>
            </a:pPr>
            <a:r>
              <a:rPr lang="fr-FR" sz="1200" b="1" dirty="0">
                <a:solidFill>
                  <a:srgbClr val="173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Gratuit et repas offert</a:t>
            </a:r>
            <a:endParaRPr lang="fr-FR" sz="1200" b="1" dirty="0">
              <a:solidFill>
                <a:srgbClr val="17365D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34ECC92-DB1E-3687-E2AF-F1C070DE0781}"/>
              </a:ext>
            </a:extLst>
          </p:cNvPr>
          <p:cNvCxnSpPr>
            <a:cxnSpLocks/>
          </p:cNvCxnSpPr>
          <p:nvPr/>
        </p:nvCxnSpPr>
        <p:spPr>
          <a:xfrm>
            <a:off x="5871775" y="1882456"/>
            <a:ext cx="11414" cy="45569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Étiquette 29">
            <a:extLst>
              <a:ext uri="{FF2B5EF4-FFF2-40B4-BE49-F238E27FC236}">
                <a16:creationId xmlns:a16="http://schemas.microsoft.com/office/drawing/2014/main" id="{1D4184EE-71A6-CBF9-D233-357751B3601A}"/>
              </a:ext>
            </a:extLst>
          </p:cNvPr>
          <p:cNvSpPr/>
          <p:nvPr/>
        </p:nvSpPr>
        <p:spPr>
          <a:xfrm>
            <a:off x="175443" y="143512"/>
            <a:ext cx="4040421" cy="748665"/>
          </a:xfrm>
          <a:prstGeom prst="plaqu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FPA : </a:t>
            </a:r>
            <a:r>
              <a:rPr lang="fr-FR" sz="17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Formation Proches Aidants</a:t>
            </a:r>
          </a:p>
          <a:p>
            <a:pPr algn="ctr"/>
            <a:r>
              <a:rPr lang="fr-FR" sz="1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Programme  décembre 2025</a:t>
            </a:r>
            <a:endParaRPr lang="fr-FR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4934B642-4BEA-4A1A-B635-DCEED7942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" name="Rectangle 4">
            <a:extLst>
              <a:ext uri="{FF2B5EF4-FFF2-40B4-BE49-F238E27FC236}">
                <a16:creationId xmlns:a16="http://schemas.microsoft.com/office/drawing/2014/main" id="{E4776B6E-CA03-B609-F5C6-792D2D1DB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504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238250" algn="l"/>
                <a:tab pos="1304925" algn="l"/>
                <a:tab pos="4819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38250" algn="l"/>
                <a:tab pos="1304925" algn="l"/>
                <a:tab pos="4819650" algn="l"/>
              </a:tabLst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  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1F3864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  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4572C3FF-D6B6-BB8D-8EF4-164E2C643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507489-18B5-F887-95B4-2923EDD06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4995"/>
            <a:ext cx="136127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898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8DF537A-60BE-4C25-1822-08B62D10C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378447" y="946307"/>
            <a:ext cx="69789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rgbClr val="C4591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Public</a:t>
            </a:r>
            <a:r>
              <a:rPr lang="fr-FR" altLang="fr-FR" sz="1400" b="1" dirty="0">
                <a:solidFill>
                  <a:srgbClr val="4472C4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 :</a:t>
            </a:r>
            <a:r>
              <a:rPr lang="fr-FR" altLang="fr-FR" sz="1400" dirty="0">
                <a:solidFill>
                  <a:srgbClr val="4472C4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altLang="fr-FR" sz="14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parents, fratries majeures, conjoints</a:t>
            </a:r>
            <a:endParaRPr lang="fr-FR" altLang="fr-FR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Prérequis : </a:t>
            </a:r>
            <a:r>
              <a:rPr lang="fr-FR" altLang="fr-FR" sz="14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Aucun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0848140" y="949703"/>
            <a:ext cx="1238102" cy="1296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 rot="5400000">
            <a:off x="11668577" y="1337685"/>
            <a:ext cx="911402" cy="135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37" name="Espace réservé du contenu 4">
            <a:extLst>
              <a:ext uri="{FF2B5EF4-FFF2-40B4-BE49-F238E27FC236}">
                <a16:creationId xmlns:a16="http://schemas.microsoft.com/office/drawing/2014/main" id="{C06BBB72-12D7-24C3-2CBC-BC409001A4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8933083"/>
              </p:ext>
            </p:extLst>
          </p:nvPr>
        </p:nvGraphicFramePr>
        <p:xfrm>
          <a:off x="11096053" y="118659"/>
          <a:ext cx="975955" cy="845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8" name="Picture 3">
            <a:extLst>
              <a:ext uri="{FF2B5EF4-FFF2-40B4-BE49-F238E27FC236}">
                <a16:creationId xmlns:a16="http://schemas.microsoft.com/office/drawing/2014/main" id="{A22E7F5A-7249-2273-C4CC-41C07B9F7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525" y="179832"/>
            <a:ext cx="9588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 3" descr="CRA4 LOGOS.bmp">
            <a:extLst>
              <a:ext uri="{FF2B5EF4-FFF2-40B4-BE49-F238E27FC236}">
                <a16:creationId xmlns:a16="http://schemas.microsoft.com/office/drawing/2014/main" id="{5510CC4B-88AC-BA91-AE3F-EAE1B4A39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621" y="104776"/>
            <a:ext cx="1080919" cy="79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 3">
            <a:extLst>
              <a:ext uri="{FF2B5EF4-FFF2-40B4-BE49-F238E27FC236}">
                <a16:creationId xmlns:a16="http://schemas.microsoft.com/office/drawing/2014/main" id="{971A71DD-A563-1776-8569-D936FBD21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424" y="213045"/>
            <a:ext cx="364985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Group 453">
            <a:extLst>
              <a:ext uri="{FF2B5EF4-FFF2-40B4-BE49-F238E27FC236}">
                <a16:creationId xmlns:a16="http://schemas.microsoft.com/office/drawing/2014/main" id="{CA4BBEDB-99B9-A526-14D5-B023698F7E2D}"/>
              </a:ext>
            </a:extLst>
          </p:cNvPr>
          <p:cNvGrpSpPr>
            <a:grpSpLocks/>
          </p:cNvGrpSpPr>
          <p:nvPr/>
        </p:nvGrpSpPr>
        <p:grpSpPr bwMode="auto">
          <a:xfrm>
            <a:off x="9655033" y="6488083"/>
            <a:ext cx="279404" cy="216449"/>
            <a:chOff x="12596" y="-208"/>
            <a:chExt cx="503" cy="507"/>
          </a:xfrm>
        </p:grpSpPr>
        <p:sp>
          <p:nvSpPr>
            <p:cNvPr id="42" name="Freeform 455">
              <a:extLst>
                <a:ext uri="{FF2B5EF4-FFF2-40B4-BE49-F238E27FC236}">
                  <a16:creationId xmlns:a16="http://schemas.microsoft.com/office/drawing/2014/main" id="{9333A036-8B1E-F062-FD22-74EC66429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6" y="-208"/>
              <a:ext cx="503" cy="507"/>
            </a:xfrm>
            <a:custGeom>
              <a:avLst/>
              <a:gdLst>
                <a:gd name="T0" fmla="+- 0 12596 12596"/>
                <a:gd name="T1" fmla="*/ T0 w 503"/>
                <a:gd name="T2" fmla="+- 0 45 -208"/>
                <a:gd name="T3" fmla="*/ 45 h 507"/>
                <a:gd name="T4" fmla="+- 0 12609 12596"/>
                <a:gd name="T5" fmla="*/ T4 w 503"/>
                <a:gd name="T6" fmla="+- 0 125 -208"/>
                <a:gd name="T7" fmla="*/ 125 h 507"/>
                <a:gd name="T8" fmla="+- 0 12645 12596"/>
                <a:gd name="T9" fmla="*/ T8 w 503"/>
                <a:gd name="T10" fmla="+- 0 195 -208"/>
                <a:gd name="T11" fmla="*/ 195 h 507"/>
                <a:gd name="T12" fmla="+- 0 12699 12596"/>
                <a:gd name="T13" fmla="*/ T12 w 503"/>
                <a:gd name="T14" fmla="+- 0 249 -208"/>
                <a:gd name="T15" fmla="*/ 249 h 507"/>
                <a:gd name="T16" fmla="+- 0 12768 12596"/>
                <a:gd name="T17" fmla="*/ T16 w 503"/>
                <a:gd name="T18" fmla="+- 0 285 -208"/>
                <a:gd name="T19" fmla="*/ 285 h 507"/>
                <a:gd name="T20" fmla="+- 0 12848 12596"/>
                <a:gd name="T21" fmla="*/ T20 w 503"/>
                <a:gd name="T22" fmla="+- 0 298 -208"/>
                <a:gd name="T23" fmla="*/ 298 h 507"/>
                <a:gd name="T24" fmla="+- 0 12927 12596"/>
                <a:gd name="T25" fmla="*/ T24 w 503"/>
                <a:gd name="T26" fmla="+- 0 285 -208"/>
                <a:gd name="T27" fmla="*/ 285 h 507"/>
                <a:gd name="T28" fmla="+- 0 12996 12596"/>
                <a:gd name="T29" fmla="*/ T28 w 503"/>
                <a:gd name="T30" fmla="+- 0 249 -208"/>
                <a:gd name="T31" fmla="*/ 249 h 507"/>
                <a:gd name="T32" fmla="+- 0 13051 12596"/>
                <a:gd name="T33" fmla="*/ T32 w 503"/>
                <a:gd name="T34" fmla="+- 0 195 -208"/>
                <a:gd name="T35" fmla="*/ 195 h 507"/>
                <a:gd name="T36" fmla="+- 0 13086 12596"/>
                <a:gd name="T37" fmla="*/ T36 w 503"/>
                <a:gd name="T38" fmla="+- 0 125 -208"/>
                <a:gd name="T39" fmla="*/ 125 h 507"/>
                <a:gd name="T40" fmla="+- 0 13099 12596"/>
                <a:gd name="T41" fmla="*/ T40 w 503"/>
                <a:gd name="T42" fmla="+- 0 45 -208"/>
                <a:gd name="T43" fmla="*/ 45 h 507"/>
                <a:gd name="T44" fmla="+- 0 13086 12596"/>
                <a:gd name="T45" fmla="*/ T44 w 503"/>
                <a:gd name="T46" fmla="+- 0 -35 -208"/>
                <a:gd name="T47" fmla="*/ -35 h 507"/>
                <a:gd name="T48" fmla="+- 0 13051 12596"/>
                <a:gd name="T49" fmla="*/ T48 w 503"/>
                <a:gd name="T50" fmla="+- 0 -104 -208"/>
                <a:gd name="T51" fmla="*/ -104 h 507"/>
                <a:gd name="T52" fmla="+- 0 12996 12596"/>
                <a:gd name="T53" fmla="*/ T52 w 503"/>
                <a:gd name="T54" fmla="+- 0 -159 -208"/>
                <a:gd name="T55" fmla="*/ -159 h 507"/>
                <a:gd name="T56" fmla="+- 0 12927 12596"/>
                <a:gd name="T57" fmla="*/ T56 w 503"/>
                <a:gd name="T58" fmla="+- 0 -195 -208"/>
                <a:gd name="T59" fmla="*/ -195 h 507"/>
                <a:gd name="T60" fmla="+- 0 12848 12596"/>
                <a:gd name="T61" fmla="*/ T60 w 503"/>
                <a:gd name="T62" fmla="+- 0 -208 -208"/>
                <a:gd name="T63" fmla="*/ -208 h 507"/>
                <a:gd name="T64" fmla="+- 0 12768 12596"/>
                <a:gd name="T65" fmla="*/ T64 w 503"/>
                <a:gd name="T66" fmla="+- 0 -195 -208"/>
                <a:gd name="T67" fmla="*/ -195 h 507"/>
                <a:gd name="T68" fmla="+- 0 12699 12596"/>
                <a:gd name="T69" fmla="*/ T68 w 503"/>
                <a:gd name="T70" fmla="+- 0 -159 -208"/>
                <a:gd name="T71" fmla="*/ -159 h 507"/>
                <a:gd name="T72" fmla="+- 0 12645 12596"/>
                <a:gd name="T73" fmla="*/ T72 w 503"/>
                <a:gd name="T74" fmla="+- 0 -104 -208"/>
                <a:gd name="T75" fmla="*/ -104 h 507"/>
                <a:gd name="T76" fmla="+- 0 12609 12596"/>
                <a:gd name="T77" fmla="*/ T76 w 503"/>
                <a:gd name="T78" fmla="+- 0 -35 -208"/>
                <a:gd name="T79" fmla="*/ -35 h 507"/>
                <a:gd name="T80" fmla="+- 0 12596 12596"/>
                <a:gd name="T81" fmla="*/ T80 w 503"/>
                <a:gd name="T82" fmla="+- 0 45 -208"/>
                <a:gd name="T83" fmla="*/ 45 h 50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503" h="507">
                  <a:moveTo>
                    <a:pt x="0" y="253"/>
                  </a:moveTo>
                  <a:lnTo>
                    <a:pt x="13" y="333"/>
                  </a:lnTo>
                  <a:lnTo>
                    <a:pt x="49" y="403"/>
                  </a:lnTo>
                  <a:lnTo>
                    <a:pt x="103" y="457"/>
                  </a:lnTo>
                  <a:lnTo>
                    <a:pt x="172" y="493"/>
                  </a:lnTo>
                  <a:lnTo>
                    <a:pt x="252" y="506"/>
                  </a:lnTo>
                  <a:lnTo>
                    <a:pt x="331" y="493"/>
                  </a:lnTo>
                  <a:lnTo>
                    <a:pt x="400" y="457"/>
                  </a:lnTo>
                  <a:lnTo>
                    <a:pt x="455" y="403"/>
                  </a:lnTo>
                  <a:lnTo>
                    <a:pt x="490" y="333"/>
                  </a:lnTo>
                  <a:lnTo>
                    <a:pt x="503" y="253"/>
                  </a:lnTo>
                  <a:lnTo>
                    <a:pt x="490" y="173"/>
                  </a:lnTo>
                  <a:lnTo>
                    <a:pt x="455" y="104"/>
                  </a:lnTo>
                  <a:lnTo>
                    <a:pt x="400" y="49"/>
                  </a:lnTo>
                  <a:lnTo>
                    <a:pt x="331" y="13"/>
                  </a:lnTo>
                  <a:lnTo>
                    <a:pt x="252" y="0"/>
                  </a:lnTo>
                  <a:lnTo>
                    <a:pt x="172" y="13"/>
                  </a:lnTo>
                  <a:lnTo>
                    <a:pt x="103" y="49"/>
                  </a:lnTo>
                  <a:lnTo>
                    <a:pt x="49" y="104"/>
                  </a:lnTo>
                  <a:lnTo>
                    <a:pt x="13" y="173"/>
                  </a:lnTo>
                  <a:lnTo>
                    <a:pt x="0" y="253"/>
                  </a:lnTo>
                  <a:close/>
                </a:path>
              </a:pathLst>
            </a:custGeom>
            <a:noFill/>
            <a:ln w="15240">
              <a:solidFill>
                <a:srgbClr val="102B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  <p:pic>
          <p:nvPicPr>
            <p:cNvPr id="43" name="Picture 454">
              <a:extLst>
                <a:ext uri="{FF2B5EF4-FFF2-40B4-BE49-F238E27FC236}">
                  <a16:creationId xmlns:a16="http://schemas.microsoft.com/office/drawing/2014/main" id="{4A5862EF-BA90-DD7B-F670-E958A34AC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1" y="-143"/>
              <a:ext cx="373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" name="Group 459">
            <a:extLst>
              <a:ext uri="{FF2B5EF4-FFF2-40B4-BE49-F238E27FC236}">
                <a16:creationId xmlns:a16="http://schemas.microsoft.com/office/drawing/2014/main" id="{44DBDF4F-8874-DF40-503E-6B84F4EE2EFA}"/>
              </a:ext>
            </a:extLst>
          </p:cNvPr>
          <p:cNvGrpSpPr>
            <a:grpSpLocks/>
          </p:cNvGrpSpPr>
          <p:nvPr/>
        </p:nvGrpSpPr>
        <p:grpSpPr bwMode="auto">
          <a:xfrm>
            <a:off x="6065972" y="6431466"/>
            <a:ext cx="372952" cy="311260"/>
            <a:chOff x="8985" y="-220"/>
            <a:chExt cx="531" cy="531"/>
          </a:xfrm>
        </p:grpSpPr>
        <p:pic>
          <p:nvPicPr>
            <p:cNvPr id="45" name="Picture 462">
              <a:extLst>
                <a:ext uri="{FF2B5EF4-FFF2-40B4-BE49-F238E27FC236}">
                  <a16:creationId xmlns:a16="http://schemas.microsoft.com/office/drawing/2014/main" id="{ED18DD38-826C-48D1-816E-011C42BE9A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1" y="-144"/>
              <a:ext cx="379" cy="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AutoShape 461">
              <a:extLst>
                <a:ext uri="{FF2B5EF4-FFF2-40B4-BE49-F238E27FC236}">
                  <a16:creationId xmlns:a16="http://schemas.microsoft.com/office/drawing/2014/main" id="{5FDDFA62-5CDD-B566-BBDA-A978B4C8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" y="-220"/>
              <a:ext cx="531" cy="531"/>
            </a:xfrm>
            <a:custGeom>
              <a:avLst/>
              <a:gdLst>
                <a:gd name="T0" fmla="+- 0 9251 8986"/>
                <a:gd name="T1" fmla="*/ T0 w 531"/>
                <a:gd name="T2" fmla="+- 0 -220 -220"/>
                <a:gd name="T3" fmla="*/ -220 h 531"/>
                <a:gd name="T4" fmla="+- 0 9181 8986"/>
                <a:gd name="T5" fmla="*/ T4 w 531"/>
                <a:gd name="T6" fmla="+- 0 -210 -220"/>
                <a:gd name="T7" fmla="*/ -210 h 531"/>
                <a:gd name="T8" fmla="+- 0 9117 8986"/>
                <a:gd name="T9" fmla="*/ T8 w 531"/>
                <a:gd name="T10" fmla="+- 0 -184 -220"/>
                <a:gd name="T11" fmla="*/ -184 h 531"/>
                <a:gd name="T12" fmla="+- 0 9064 8986"/>
                <a:gd name="T13" fmla="*/ T12 w 531"/>
                <a:gd name="T14" fmla="+- 0 -142 -220"/>
                <a:gd name="T15" fmla="*/ -142 h 531"/>
                <a:gd name="T16" fmla="+- 0 9022 8986"/>
                <a:gd name="T17" fmla="*/ T16 w 531"/>
                <a:gd name="T18" fmla="+- 0 -89 -220"/>
                <a:gd name="T19" fmla="*/ -89 h 531"/>
                <a:gd name="T20" fmla="+- 0 8995 8986"/>
                <a:gd name="T21" fmla="*/ T20 w 531"/>
                <a:gd name="T22" fmla="+- 0 -25 -220"/>
                <a:gd name="T23" fmla="*/ -25 h 531"/>
                <a:gd name="T24" fmla="+- 0 8986 8986"/>
                <a:gd name="T25" fmla="*/ T24 w 531"/>
                <a:gd name="T26" fmla="+- 0 45 -220"/>
                <a:gd name="T27" fmla="*/ 45 h 531"/>
                <a:gd name="T28" fmla="+- 0 8995 8986"/>
                <a:gd name="T29" fmla="*/ T28 w 531"/>
                <a:gd name="T30" fmla="+- 0 116 -220"/>
                <a:gd name="T31" fmla="*/ 116 h 531"/>
                <a:gd name="T32" fmla="+- 0 9022 8986"/>
                <a:gd name="T33" fmla="*/ T32 w 531"/>
                <a:gd name="T34" fmla="+- 0 179 -220"/>
                <a:gd name="T35" fmla="*/ 179 h 531"/>
                <a:gd name="T36" fmla="+- 0 9064 8986"/>
                <a:gd name="T37" fmla="*/ T36 w 531"/>
                <a:gd name="T38" fmla="+- 0 233 -220"/>
                <a:gd name="T39" fmla="*/ 233 h 531"/>
                <a:gd name="T40" fmla="+- 0 9117 8986"/>
                <a:gd name="T41" fmla="*/ T40 w 531"/>
                <a:gd name="T42" fmla="+- 0 274 -220"/>
                <a:gd name="T43" fmla="*/ 274 h 531"/>
                <a:gd name="T44" fmla="+- 0 9181 8986"/>
                <a:gd name="T45" fmla="*/ T44 w 531"/>
                <a:gd name="T46" fmla="+- 0 301 -220"/>
                <a:gd name="T47" fmla="*/ 301 h 531"/>
                <a:gd name="T48" fmla="+- 0 9251 8986"/>
                <a:gd name="T49" fmla="*/ T48 w 531"/>
                <a:gd name="T50" fmla="+- 0 310 -220"/>
                <a:gd name="T51" fmla="*/ 310 h 531"/>
                <a:gd name="T52" fmla="+- 0 9321 8986"/>
                <a:gd name="T53" fmla="*/ T52 w 531"/>
                <a:gd name="T54" fmla="+- 0 301 -220"/>
                <a:gd name="T55" fmla="*/ 301 h 531"/>
                <a:gd name="T56" fmla="+- 0 9385 8986"/>
                <a:gd name="T57" fmla="*/ T56 w 531"/>
                <a:gd name="T58" fmla="+- 0 274 -220"/>
                <a:gd name="T59" fmla="*/ 274 h 531"/>
                <a:gd name="T60" fmla="+- 0 9407 8986"/>
                <a:gd name="T61" fmla="*/ T60 w 531"/>
                <a:gd name="T62" fmla="+- 0 257 -220"/>
                <a:gd name="T63" fmla="*/ 257 h 531"/>
                <a:gd name="T64" fmla="+- 0 9251 8986"/>
                <a:gd name="T65" fmla="*/ T64 w 531"/>
                <a:gd name="T66" fmla="+- 0 257 -220"/>
                <a:gd name="T67" fmla="*/ 257 h 531"/>
                <a:gd name="T68" fmla="+- 0 9184 8986"/>
                <a:gd name="T69" fmla="*/ T68 w 531"/>
                <a:gd name="T70" fmla="+- 0 246 -220"/>
                <a:gd name="T71" fmla="*/ 246 h 531"/>
                <a:gd name="T72" fmla="+- 0 9126 8986"/>
                <a:gd name="T73" fmla="*/ T72 w 531"/>
                <a:gd name="T74" fmla="+- 0 216 -220"/>
                <a:gd name="T75" fmla="*/ 216 h 531"/>
                <a:gd name="T76" fmla="+- 0 9080 8986"/>
                <a:gd name="T77" fmla="*/ T76 w 531"/>
                <a:gd name="T78" fmla="+- 0 170 -220"/>
                <a:gd name="T79" fmla="*/ 170 h 531"/>
                <a:gd name="T80" fmla="+- 0 9050 8986"/>
                <a:gd name="T81" fmla="*/ T80 w 531"/>
                <a:gd name="T82" fmla="+- 0 112 -220"/>
                <a:gd name="T83" fmla="*/ 112 h 531"/>
                <a:gd name="T84" fmla="+- 0 9039 8986"/>
                <a:gd name="T85" fmla="*/ T84 w 531"/>
                <a:gd name="T86" fmla="+- 0 45 -220"/>
                <a:gd name="T87" fmla="*/ 45 h 531"/>
                <a:gd name="T88" fmla="+- 0 9050 8986"/>
                <a:gd name="T89" fmla="*/ T88 w 531"/>
                <a:gd name="T90" fmla="+- 0 -22 -220"/>
                <a:gd name="T91" fmla="*/ -22 h 531"/>
                <a:gd name="T92" fmla="+- 0 9080 8986"/>
                <a:gd name="T93" fmla="*/ T92 w 531"/>
                <a:gd name="T94" fmla="+- 0 -80 -220"/>
                <a:gd name="T95" fmla="*/ -80 h 531"/>
                <a:gd name="T96" fmla="+- 0 9126 8986"/>
                <a:gd name="T97" fmla="*/ T96 w 531"/>
                <a:gd name="T98" fmla="+- 0 -126 -220"/>
                <a:gd name="T99" fmla="*/ -126 h 531"/>
                <a:gd name="T100" fmla="+- 0 9184 8986"/>
                <a:gd name="T101" fmla="*/ T100 w 531"/>
                <a:gd name="T102" fmla="+- 0 -156 -220"/>
                <a:gd name="T103" fmla="*/ -156 h 531"/>
                <a:gd name="T104" fmla="+- 0 9251 8986"/>
                <a:gd name="T105" fmla="*/ T104 w 531"/>
                <a:gd name="T106" fmla="+- 0 -167 -220"/>
                <a:gd name="T107" fmla="*/ -167 h 531"/>
                <a:gd name="T108" fmla="+- 0 9407 8986"/>
                <a:gd name="T109" fmla="*/ T108 w 531"/>
                <a:gd name="T110" fmla="+- 0 -167 -220"/>
                <a:gd name="T111" fmla="*/ -167 h 531"/>
                <a:gd name="T112" fmla="+- 0 9385 8986"/>
                <a:gd name="T113" fmla="*/ T112 w 531"/>
                <a:gd name="T114" fmla="+- 0 -184 -220"/>
                <a:gd name="T115" fmla="*/ -184 h 531"/>
                <a:gd name="T116" fmla="+- 0 9321 8986"/>
                <a:gd name="T117" fmla="*/ T116 w 531"/>
                <a:gd name="T118" fmla="+- 0 -210 -220"/>
                <a:gd name="T119" fmla="*/ -210 h 531"/>
                <a:gd name="T120" fmla="+- 0 9251 8986"/>
                <a:gd name="T121" fmla="*/ T120 w 531"/>
                <a:gd name="T122" fmla="+- 0 -220 -220"/>
                <a:gd name="T123" fmla="*/ -220 h 531"/>
                <a:gd name="T124" fmla="+- 0 9407 8986"/>
                <a:gd name="T125" fmla="*/ T124 w 531"/>
                <a:gd name="T126" fmla="+- 0 -167 -220"/>
                <a:gd name="T127" fmla="*/ -167 h 531"/>
                <a:gd name="T128" fmla="+- 0 9251 8986"/>
                <a:gd name="T129" fmla="*/ T128 w 531"/>
                <a:gd name="T130" fmla="+- 0 -167 -220"/>
                <a:gd name="T131" fmla="*/ -167 h 531"/>
                <a:gd name="T132" fmla="+- 0 9318 8986"/>
                <a:gd name="T133" fmla="*/ T132 w 531"/>
                <a:gd name="T134" fmla="+- 0 -156 -220"/>
                <a:gd name="T135" fmla="*/ -156 h 531"/>
                <a:gd name="T136" fmla="+- 0 9376 8986"/>
                <a:gd name="T137" fmla="*/ T136 w 531"/>
                <a:gd name="T138" fmla="+- 0 -126 -220"/>
                <a:gd name="T139" fmla="*/ -126 h 531"/>
                <a:gd name="T140" fmla="+- 0 9422 8986"/>
                <a:gd name="T141" fmla="*/ T140 w 531"/>
                <a:gd name="T142" fmla="+- 0 -80 -220"/>
                <a:gd name="T143" fmla="*/ -80 h 531"/>
                <a:gd name="T144" fmla="+- 0 9452 8986"/>
                <a:gd name="T145" fmla="*/ T144 w 531"/>
                <a:gd name="T146" fmla="+- 0 -22 -220"/>
                <a:gd name="T147" fmla="*/ -22 h 531"/>
                <a:gd name="T148" fmla="+- 0 9463 8986"/>
                <a:gd name="T149" fmla="*/ T148 w 531"/>
                <a:gd name="T150" fmla="+- 0 45 -220"/>
                <a:gd name="T151" fmla="*/ 45 h 531"/>
                <a:gd name="T152" fmla="+- 0 9452 8986"/>
                <a:gd name="T153" fmla="*/ T152 w 531"/>
                <a:gd name="T154" fmla="+- 0 112 -220"/>
                <a:gd name="T155" fmla="*/ 112 h 531"/>
                <a:gd name="T156" fmla="+- 0 9422 8986"/>
                <a:gd name="T157" fmla="*/ T156 w 531"/>
                <a:gd name="T158" fmla="+- 0 170 -220"/>
                <a:gd name="T159" fmla="*/ 170 h 531"/>
                <a:gd name="T160" fmla="+- 0 9376 8986"/>
                <a:gd name="T161" fmla="*/ T160 w 531"/>
                <a:gd name="T162" fmla="+- 0 216 -220"/>
                <a:gd name="T163" fmla="*/ 216 h 531"/>
                <a:gd name="T164" fmla="+- 0 9318 8986"/>
                <a:gd name="T165" fmla="*/ T164 w 531"/>
                <a:gd name="T166" fmla="+- 0 246 -220"/>
                <a:gd name="T167" fmla="*/ 246 h 531"/>
                <a:gd name="T168" fmla="+- 0 9251 8986"/>
                <a:gd name="T169" fmla="*/ T168 w 531"/>
                <a:gd name="T170" fmla="+- 0 257 -220"/>
                <a:gd name="T171" fmla="*/ 257 h 531"/>
                <a:gd name="T172" fmla="+- 0 9407 8986"/>
                <a:gd name="T173" fmla="*/ T172 w 531"/>
                <a:gd name="T174" fmla="+- 0 257 -220"/>
                <a:gd name="T175" fmla="*/ 257 h 531"/>
                <a:gd name="T176" fmla="+- 0 9438 8986"/>
                <a:gd name="T177" fmla="*/ T176 w 531"/>
                <a:gd name="T178" fmla="+- 0 233 -220"/>
                <a:gd name="T179" fmla="*/ 233 h 531"/>
                <a:gd name="T180" fmla="+- 0 9480 8986"/>
                <a:gd name="T181" fmla="*/ T180 w 531"/>
                <a:gd name="T182" fmla="+- 0 179 -220"/>
                <a:gd name="T183" fmla="*/ 179 h 531"/>
                <a:gd name="T184" fmla="+- 0 9507 8986"/>
                <a:gd name="T185" fmla="*/ T184 w 531"/>
                <a:gd name="T186" fmla="+- 0 116 -220"/>
                <a:gd name="T187" fmla="*/ 116 h 531"/>
                <a:gd name="T188" fmla="+- 0 9516 8986"/>
                <a:gd name="T189" fmla="*/ T188 w 531"/>
                <a:gd name="T190" fmla="+- 0 45 -220"/>
                <a:gd name="T191" fmla="*/ 45 h 531"/>
                <a:gd name="T192" fmla="+- 0 9507 8986"/>
                <a:gd name="T193" fmla="*/ T192 w 531"/>
                <a:gd name="T194" fmla="+- 0 -25 -220"/>
                <a:gd name="T195" fmla="*/ -25 h 531"/>
                <a:gd name="T196" fmla="+- 0 9480 8986"/>
                <a:gd name="T197" fmla="*/ T196 w 531"/>
                <a:gd name="T198" fmla="+- 0 -89 -220"/>
                <a:gd name="T199" fmla="*/ -89 h 531"/>
                <a:gd name="T200" fmla="+- 0 9438 8986"/>
                <a:gd name="T201" fmla="*/ T200 w 531"/>
                <a:gd name="T202" fmla="+- 0 -142 -220"/>
                <a:gd name="T203" fmla="*/ -142 h 531"/>
                <a:gd name="T204" fmla="+- 0 9407 8986"/>
                <a:gd name="T205" fmla="*/ T204 w 531"/>
                <a:gd name="T206" fmla="+- 0 -167 -220"/>
                <a:gd name="T207" fmla="*/ -167 h 53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531" h="531">
                  <a:moveTo>
                    <a:pt x="265" y="0"/>
                  </a:moveTo>
                  <a:lnTo>
                    <a:pt x="195" y="10"/>
                  </a:lnTo>
                  <a:lnTo>
                    <a:pt x="131" y="36"/>
                  </a:lnTo>
                  <a:lnTo>
                    <a:pt x="78" y="78"/>
                  </a:lnTo>
                  <a:lnTo>
                    <a:pt x="36" y="131"/>
                  </a:lnTo>
                  <a:lnTo>
                    <a:pt x="9" y="195"/>
                  </a:lnTo>
                  <a:lnTo>
                    <a:pt x="0" y="265"/>
                  </a:lnTo>
                  <a:lnTo>
                    <a:pt x="9" y="336"/>
                  </a:lnTo>
                  <a:lnTo>
                    <a:pt x="36" y="399"/>
                  </a:lnTo>
                  <a:lnTo>
                    <a:pt x="78" y="453"/>
                  </a:lnTo>
                  <a:lnTo>
                    <a:pt x="131" y="494"/>
                  </a:lnTo>
                  <a:lnTo>
                    <a:pt x="195" y="521"/>
                  </a:lnTo>
                  <a:lnTo>
                    <a:pt x="265" y="530"/>
                  </a:lnTo>
                  <a:lnTo>
                    <a:pt x="335" y="521"/>
                  </a:lnTo>
                  <a:lnTo>
                    <a:pt x="399" y="494"/>
                  </a:lnTo>
                  <a:lnTo>
                    <a:pt x="421" y="477"/>
                  </a:lnTo>
                  <a:lnTo>
                    <a:pt x="265" y="477"/>
                  </a:lnTo>
                  <a:lnTo>
                    <a:pt x="198" y="466"/>
                  </a:lnTo>
                  <a:lnTo>
                    <a:pt x="140" y="436"/>
                  </a:lnTo>
                  <a:lnTo>
                    <a:pt x="94" y="390"/>
                  </a:lnTo>
                  <a:lnTo>
                    <a:pt x="64" y="332"/>
                  </a:lnTo>
                  <a:lnTo>
                    <a:pt x="53" y="265"/>
                  </a:lnTo>
                  <a:lnTo>
                    <a:pt x="64" y="198"/>
                  </a:lnTo>
                  <a:lnTo>
                    <a:pt x="94" y="140"/>
                  </a:lnTo>
                  <a:lnTo>
                    <a:pt x="140" y="94"/>
                  </a:lnTo>
                  <a:lnTo>
                    <a:pt x="198" y="64"/>
                  </a:lnTo>
                  <a:lnTo>
                    <a:pt x="265" y="53"/>
                  </a:lnTo>
                  <a:lnTo>
                    <a:pt x="421" y="53"/>
                  </a:lnTo>
                  <a:lnTo>
                    <a:pt x="399" y="36"/>
                  </a:lnTo>
                  <a:lnTo>
                    <a:pt x="335" y="10"/>
                  </a:lnTo>
                  <a:lnTo>
                    <a:pt x="265" y="0"/>
                  </a:lnTo>
                  <a:close/>
                  <a:moveTo>
                    <a:pt x="421" y="53"/>
                  </a:moveTo>
                  <a:lnTo>
                    <a:pt x="265" y="53"/>
                  </a:lnTo>
                  <a:lnTo>
                    <a:pt x="332" y="64"/>
                  </a:lnTo>
                  <a:lnTo>
                    <a:pt x="390" y="94"/>
                  </a:lnTo>
                  <a:lnTo>
                    <a:pt x="436" y="140"/>
                  </a:lnTo>
                  <a:lnTo>
                    <a:pt x="466" y="198"/>
                  </a:lnTo>
                  <a:lnTo>
                    <a:pt x="477" y="265"/>
                  </a:lnTo>
                  <a:lnTo>
                    <a:pt x="466" y="332"/>
                  </a:lnTo>
                  <a:lnTo>
                    <a:pt x="436" y="390"/>
                  </a:lnTo>
                  <a:lnTo>
                    <a:pt x="390" y="436"/>
                  </a:lnTo>
                  <a:lnTo>
                    <a:pt x="332" y="466"/>
                  </a:lnTo>
                  <a:lnTo>
                    <a:pt x="265" y="477"/>
                  </a:lnTo>
                  <a:lnTo>
                    <a:pt x="421" y="477"/>
                  </a:lnTo>
                  <a:lnTo>
                    <a:pt x="452" y="453"/>
                  </a:lnTo>
                  <a:lnTo>
                    <a:pt x="494" y="399"/>
                  </a:lnTo>
                  <a:lnTo>
                    <a:pt x="521" y="336"/>
                  </a:lnTo>
                  <a:lnTo>
                    <a:pt x="530" y="265"/>
                  </a:lnTo>
                  <a:lnTo>
                    <a:pt x="521" y="195"/>
                  </a:lnTo>
                  <a:lnTo>
                    <a:pt x="494" y="131"/>
                  </a:lnTo>
                  <a:lnTo>
                    <a:pt x="452" y="78"/>
                  </a:lnTo>
                  <a:lnTo>
                    <a:pt x="421" y="53"/>
                  </a:lnTo>
                  <a:close/>
                </a:path>
              </a:pathLst>
            </a:custGeom>
            <a:solidFill>
              <a:srgbClr val="0072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  <p:sp>
          <p:nvSpPr>
            <p:cNvPr id="47" name="Freeform 460">
              <a:extLst>
                <a:ext uri="{FF2B5EF4-FFF2-40B4-BE49-F238E27FC236}">
                  <a16:creationId xmlns:a16="http://schemas.microsoft.com/office/drawing/2014/main" id="{56360914-6499-60ED-40E0-A3BDA9557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2" y="-80"/>
              <a:ext cx="81" cy="206"/>
            </a:xfrm>
            <a:custGeom>
              <a:avLst/>
              <a:gdLst>
                <a:gd name="T0" fmla="+- 0 9252 9252"/>
                <a:gd name="T1" fmla="*/ T0 w 81"/>
                <a:gd name="T2" fmla="+- 0 -80 -80"/>
                <a:gd name="T3" fmla="*/ -80 h 206"/>
                <a:gd name="T4" fmla="+- 0 9252 9252"/>
                <a:gd name="T5" fmla="*/ T4 w 81"/>
                <a:gd name="T6" fmla="+- 0 44 -80"/>
                <a:gd name="T7" fmla="*/ 44 h 206"/>
                <a:gd name="T8" fmla="+- 0 9333 9252"/>
                <a:gd name="T9" fmla="*/ T8 w 81"/>
                <a:gd name="T10" fmla="+- 0 126 -80"/>
                <a:gd name="T11" fmla="*/ 126 h 20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</a:cxnLst>
              <a:rect l="0" t="0" r="r" b="b"/>
              <a:pathLst>
                <a:path w="81" h="206">
                  <a:moveTo>
                    <a:pt x="0" y="0"/>
                  </a:moveTo>
                  <a:lnTo>
                    <a:pt x="0" y="124"/>
                  </a:lnTo>
                  <a:lnTo>
                    <a:pt x="81" y="206"/>
                  </a:lnTo>
                </a:path>
              </a:pathLst>
            </a:custGeom>
            <a:noFill/>
            <a:ln w="15240">
              <a:solidFill>
                <a:srgbClr val="102B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</p:grpSp>
      <p:grpSp>
        <p:nvGrpSpPr>
          <p:cNvPr id="48" name="Group 486">
            <a:extLst>
              <a:ext uri="{FF2B5EF4-FFF2-40B4-BE49-F238E27FC236}">
                <a16:creationId xmlns:a16="http://schemas.microsoft.com/office/drawing/2014/main" id="{6DF2F5CD-3952-895F-6239-41676508D9E8}"/>
              </a:ext>
            </a:extLst>
          </p:cNvPr>
          <p:cNvGrpSpPr>
            <a:grpSpLocks/>
          </p:cNvGrpSpPr>
          <p:nvPr/>
        </p:nvGrpSpPr>
        <p:grpSpPr bwMode="auto">
          <a:xfrm>
            <a:off x="175443" y="6308067"/>
            <a:ext cx="271646" cy="237163"/>
            <a:chOff x="8997" y="-15"/>
            <a:chExt cx="508" cy="471"/>
          </a:xfrm>
        </p:grpSpPr>
        <p:sp>
          <p:nvSpPr>
            <p:cNvPr id="49" name="AutoShape 488">
              <a:extLst>
                <a:ext uri="{FF2B5EF4-FFF2-40B4-BE49-F238E27FC236}">
                  <a16:creationId xmlns:a16="http://schemas.microsoft.com/office/drawing/2014/main" id="{411E1D26-2BF8-7116-9B92-7F64AD064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7" y="-15"/>
              <a:ext cx="508" cy="471"/>
            </a:xfrm>
            <a:custGeom>
              <a:avLst/>
              <a:gdLst>
                <a:gd name="T0" fmla="+- 0 9505 8997"/>
                <a:gd name="T1" fmla="*/ T0 w 508"/>
                <a:gd name="T2" fmla="+- 0 456 -15"/>
                <a:gd name="T3" fmla="*/ 456 h 471"/>
                <a:gd name="T4" fmla="+- 0 8997 8997"/>
                <a:gd name="T5" fmla="*/ T4 w 508"/>
                <a:gd name="T6" fmla="+- 0 456 -15"/>
                <a:gd name="T7" fmla="*/ 456 h 471"/>
                <a:gd name="T8" fmla="+- 0 8997 8997"/>
                <a:gd name="T9" fmla="*/ T8 w 508"/>
                <a:gd name="T10" fmla="+- 0 67 -15"/>
                <a:gd name="T11" fmla="*/ 67 h 471"/>
                <a:gd name="T12" fmla="+- 0 9505 8997"/>
                <a:gd name="T13" fmla="*/ T12 w 508"/>
                <a:gd name="T14" fmla="+- 0 67 -15"/>
                <a:gd name="T15" fmla="*/ 67 h 471"/>
                <a:gd name="T16" fmla="+- 0 9505 8997"/>
                <a:gd name="T17" fmla="*/ T16 w 508"/>
                <a:gd name="T18" fmla="+- 0 456 -15"/>
                <a:gd name="T19" fmla="*/ 456 h 471"/>
                <a:gd name="T20" fmla="+- 0 9124 8997"/>
                <a:gd name="T21" fmla="*/ T20 w 508"/>
                <a:gd name="T22" fmla="+- 0 115 -15"/>
                <a:gd name="T23" fmla="*/ 115 h 471"/>
                <a:gd name="T24" fmla="+- 0 9124 8997"/>
                <a:gd name="T25" fmla="*/ T24 w 508"/>
                <a:gd name="T26" fmla="+- 0 -15 -15"/>
                <a:gd name="T27" fmla="*/ -15 h 471"/>
                <a:gd name="T28" fmla="+- 0 9378 8997"/>
                <a:gd name="T29" fmla="*/ T28 w 508"/>
                <a:gd name="T30" fmla="+- 0 115 -15"/>
                <a:gd name="T31" fmla="*/ 115 h 471"/>
                <a:gd name="T32" fmla="+- 0 9378 8997"/>
                <a:gd name="T33" fmla="*/ T32 w 508"/>
                <a:gd name="T34" fmla="+- 0 -15 -15"/>
                <a:gd name="T35" fmla="*/ -15 h 4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</a:cxnLst>
              <a:rect l="0" t="0" r="r" b="b"/>
              <a:pathLst>
                <a:path w="508" h="471">
                  <a:moveTo>
                    <a:pt x="508" y="471"/>
                  </a:moveTo>
                  <a:lnTo>
                    <a:pt x="0" y="471"/>
                  </a:lnTo>
                  <a:lnTo>
                    <a:pt x="0" y="82"/>
                  </a:lnTo>
                  <a:lnTo>
                    <a:pt x="508" y="82"/>
                  </a:lnTo>
                  <a:lnTo>
                    <a:pt x="508" y="471"/>
                  </a:lnTo>
                  <a:close/>
                  <a:moveTo>
                    <a:pt x="127" y="130"/>
                  </a:moveTo>
                  <a:lnTo>
                    <a:pt x="127" y="0"/>
                  </a:lnTo>
                  <a:moveTo>
                    <a:pt x="381" y="130"/>
                  </a:moveTo>
                  <a:lnTo>
                    <a:pt x="381" y="0"/>
                  </a:lnTo>
                </a:path>
              </a:pathLst>
            </a:custGeom>
            <a:noFill/>
            <a:ln w="15240">
              <a:solidFill>
                <a:srgbClr val="102B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  <p:sp>
          <p:nvSpPr>
            <p:cNvPr id="50" name="AutoShape 487">
              <a:extLst>
                <a:ext uri="{FF2B5EF4-FFF2-40B4-BE49-F238E27FC236}">
                  <a16:creationId xmlns:a16="http://schemas.microsoft.com/office/drawing/2014/main" id="{15D7F387-E8D9-37C0-A31C-32ED60F66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5" y="161"/>
              <a:ext cx="392" cy="232"/>
            </a:xfrm>
            <a:custGeom>
              <a:avLst/>
              <a:gdLst>
                <a:gd name="T0" fmla="+- 0 9113 9055"/>
                <a:gd name="T1" fmla="*/ T0 w 392"/>
                <a:gd name="T2" fmla="+- 0 335 162"/>
                <a:gd name="T3" fmla="*/ 335 h 232"/>
                <a:gd name="T4" fmla="+- 0 9055 9055"/>
                <a:gd name="T5" fmla="*/ T4 w 392"/>
                <a:gd name="T6" fmla="+- 0 335 162"/>
                <a:gd name="T7" fmla="*/ 335 h 232"/>
                <a:gd name="T8" fmla="+- 0 9055 9055"/>
                <a:gd name="T9" fmla="*/ T8 w 392"/>
                <a:gd name="T10" fmla="+- 0 393 162"/>
                <a:gd name="T11" fmla="*/ 393 h 232"/>
                <a:gd name="T12" fmla="+- 0 9113 9055"/>
                <a:gd name="T13" fmla="*/ T12 w 392"/>
                <a:gd name="T14" fmla="+- 0 393 162"/>
                <a:gd name="T15" fmla="*/ 393 h 232"/>
                <a:gd name="T16" fmla="+- 0 9113 9055"/>
                <a:gd name="T17" fmla="*/ T16 w 392"/>
                <a:gd name="T18" fmla="+- 0 335 162"/>
                <a:gd name="T19" fmla="*/ 335 h 232"/>
                <a:gd name="T20" fmla="+- 0 9113 9055"/>
                <a:gd name="T21" fmla="*/ T20 w 392"/>
                <a:gd name="T22" fmla="+- 0 248 162"/>
                <a:gd name="T23" fmla="*/ 248 h 232"/>
                <a:gd name="T24" fmla="+- 0 9055 9055"/>
                <a:gd name="T25" fmla="*/ T24 w 392"/>
                <a:gd name="T26" fmla="+- 0 248 162"/>
                <a:gd name="T27" fmla="*/ 248 h 232"/>
                <a:gd name="T28" fmla="+- 0 9055 9055"/>
                <a:gd name="T29" fmla="*/ T28 w 392"/>
                <a:gd name="T30" fmla="+- 0 307 162"/>
                <a:gd name="T31" fmla="*/ 307 h 232"/>
                <a:gd name="T32" fmla="+- 0 9113 9055"/>
                <a:gd name="T33" fmla="*/ T32 w 392"/>
                <a:gd name="T34" fmla="+- 0 307 162"/>
                <a:gd name="T35" fmla="*/ 307 h 232"/>
                <a:gd name="T36" fmla="+- 0 9113 9055"/>
                <a:gd name="T37" fmla="*/ T36 w 392"/>
                <a:gd name="T38" fmla="+- 0 248 162"/>
                <a:gd name="T39" fmla="*/ 248 h 232"/>
                <a:gd name="T40" fmla="+- 0 9197 9055"/>
                <a:gd name="T41" fmla="*/ T40 w 392"/>
                <a:gd name="T42" fmla="+- 0 335 162"/>
                <a:gd name="T43" fmla="*/ 335 h 232"/>
                <a:gd name="T44" fmla="+- 0 9138 9055"/>
                <a:gd name="T45" fmla="*/ T44 w 392"/>
                <a:gd name="T46" fmla="+- 0 335 162"/>
                <a:gd name="T47" fmla="*/ 335 h 232"/>
                <a:gd name="T48" fmla="+- 0 9138 9055"/>
                <a:gd name="T49" fmla="*/ T48 w 392"/>
                <a:gd name="T50" fmla="+- 0 393 162"/>
                <a:gd name="T51" fmla="*/ 393 h 232"/>
                <a:gd name="T52" fmla="+- 0 9197 9055"/>
                <a:gd name="T53" fmla="*/ T52 w 392"/>
                <a:gd name="T54" fmla="+- 0 393 162"/>
                <a:gd name="T55" fmla="*/ 393 h 232"/>
                <a:gd name="T56" fmla="+- 0 9197 9055"/>
                <a:gd name="T57" fmla="*/ T56 w 392"/>
                <a:gd name="T58" fmla="+- 0 335 162"/>
                <a:gd name="T59" fmla="*/ 335 h 232"/>
                <a:gd name="T60" fmla="+- 0 9197 9055"/>
                <a:gd name="T61" fmla="*/ T60 w 392"/>
                <a:gd name="T62" fmla="+- 0 248 162"/>
                <a:gd name="T63" fmla="*/ 248 h 232"/>
                <a:gd name="T64" fmla="+- 0 9138 9055"/>
                <a:gd name="T65" fmla="*/ T64 w 392"/>
                <a:gd name="T66" fmla="+- 0 248 162"/>
                <a:gd name="T67" fmla="*/ 248 h 232"/>
                <a:gd name="T68" fmla="+- 0 9138 9055"/>
                <a:gd name="T69" fmla="*/ T68 w 392"/>
                <a:gd name="T70" fmla="+- 0 307 162"/>
                <a:gd name="T71" fmla="*/ 307 h 232"/>
                <a:gd name="T72" fmla="+- 0 9197 9055"/>
                <a:gd name="T73" fmla="*/ T72 w 392"/>
                <a:gd name="T74" fmla="+- 0 307 162"/>
                <a:gd name="T75" fmla="*/ 307 h 232"/>
                <a:gd name="T76" fmla="+- 0 9197 9055"/>
                <a:gd name="T77" fmla="*/ T76 w 392"/>
                <a:gd name="T78" fmla="+- 0 248 162"/>
                <a:gd name="T79" fmla="*/ 248 h 232"/>
                <a:gd name="T80" fmla="+- 0 9197 9055"/>
                <a:gd name="T81" fmla="*/ T80 w 392"/>
                <a:gd name="T82" fmla="+- 0 162 162"/>
                <a:gd name="T83" fmla="*/ 162 h 232"/>
                <a:gd name="T84" fmla="+- 0 9138 9055"/>
                <a:gd name="T85" fmla="*/ T84 w 392"/>
                <a:gd name="T86" fmla="+- 0 162 162"/>
                <a:gd name="T87" fmla="*/ 162 h 232"/>
                <a:gd name="T88" fmla="+- 0 9138 9055"/>
                <a:gd name="T89" fmla="*/ T88 w 392"/>
                <a:gd name="T90" fmla="+- 0 220 162"/>
                <a:gd name="T91" fmla="*/ 220 h 232"/>
                <a:gd name="T92" fmla="+- 0 9197 9055"/>
                <a:gd name="T93" fmla="*/ T92 w 392"/>
                <a:gd name="T94" fmla="+- 0 220 162"/>
                <a:gd name="T95" fmla="*/ 220 h 232"/>
                <a:gd name="T96" fmla="+- 0 9197 9055"/>
                <a:gd name="T97" fmla="*/ T96 w 392"/>
                <a:gd name="T98" fmla="+- 0 162 162"/>
                <a:gd name="T99" fmla="*/ 162 h 232"/>
                <a:gd name="T100" fmla="+- 0 9280 9055"/>
                <a:gd name="T101" fmla="*/ T100 w 392"/>
                <a:gd name="T102" fmla="+- 0 335 162"/>
                <a:gd name="T103" fmla="*/ 335 h 232"/>
                <a:gd name="T104" fmla="+- 0 9222 9055"/>
                <a:gd name="T105" fmla="*/ T104 w 392"/>
                <a:gd name="T106" fmla="+- 0 335 162"/>
                <a:gd name="T107" fmla="*/ 335 h 232"/>
                <a:gd name="T108" fmla="+- 0 9222 9055"/>
                <a:gd name="T109" fmla="*/ T108 w 392"/>
                <a:gd name="T110" fmla="+- 0 393 162"/>
                <a:gd name="T111" fmla="*/ 393 h 232"/>
                <a:gd name="T112" fmla="+- 0 9280 9055"/>
                <a:gd name="T113" fmla="*/ T112 w 392"/>
                <a:gd name="T114" fmla="+- 0 393 162"/>
                <a:gd name="T115" fmla="*/ 393 h 232"/>
                <a:gd name="T116" fmla="+- 0 9280 9055"/>
                <a:gd name="T117" fmla="*/ T116 w 392"/>
                <a:gd name="T118" fmla="+- 0 335 162"/>
                <a:gd name="T119" fmla="*/ 335 h 232"/>
                <a:gd name="T120" fmla="+- 0 9280 9055"/>
                <a:gd name="T121" fmla="*/ T120 w 392"/>
                <a:gd name="T122" fmla="+- 0 248 162"/>
                <a:gd name="T123" fmla="*/ 248 h 232"/>
                <a:gd name="T124" fmla="+- 0 9222 9055"/>
                <a:gd name="T125" fmla="*/ T124 w 392"/>
                <a:gd name="T126" fmla="+- 0 248 162"/>
                <a:gd name="T127" fmla="*/ 248 h 232"/>
                <a:gd name="T128" fmla="+- 0 9222 9055"/>
                <a:gd name="T129" fmla="*/ T128 w 392"/>
                <a:gd name="T130" fmla="+- 0 307 162"/>
                <a:gd name="T131" fmla="*/ 307 h 232"/>
                <a:gd name="T132" fmla="+- 0 9280 9055"/>
                <a:gd name="T133" fmla="*/ T132 w 392"/>
                <a:gd name="T134" fmla="+- 0 307 162"/>
                <a:gd name="T135" fmla="*/ 307 h 232"/>
                <a:gd name="T136" fmla="+- 0 9280 9055"/>
                <a:gd name="T137" fmla="*/ T136 w 392"/>
                <a:gd name="T138" fmla="+- 0 248 162"/>
                <a:gd name="T139" fmla="*/ 248 h 232"/>
                <a:gd name="T140" fmla="+- 0 9280 9055"/>
                <a:gd name="T141" fmla="*/ T140 w 392"/>
                <a:gd name="T142" fmla="+- 0 162 162"/>
                <a:gd name="T143" fmla="*/ 162 h 232"/>
                <a:gd name="T144" fmla="+- 0 9222 9055"/>
                <a:gd name="T145" fmla="*/ T144 w 392"/>
                <a:gd name="T146" fmla="+- 0 162 162"/>
                <a:gd name="T147" fmla="*/ 162 h 232"/>
                <a:gd name="T148" fmla="+- 0 9222 9055"/>
                <a:gd name="T149" fmla="*/ T148 w 392"/>
                <a:gd name="T150" fmla="+- 0 220 162"/>
                <a:gd name="T151" fmla="*/ 220 h 232"/>
                <a:gd name="T152" fmla="+- 0 9280 9055"/>
                <a:gd name="T153" fmla="*/ T152 w 392"/>
                <a:gd name="T154" fmla="+- 0 220 162"/>
                <a:gd name="T155" fmla="*/ 220 h 232"/>
                <a:gd name="T156" fmla="+- 0 9280 9055"/>
                <a:gd name="T157" fmla="*/ T156 w 392"/>
                <a:gd name="T158" fmla="+- 0 162 162"/>
                <a:gd name="T159" fmla="*/ 162 h 232"/>
                <a:gd name="T160" fmla="+- 0 9363 9055"/>
                <a:gd name="T161" fmla="*/ T160 w 392"/>
                <a:gd name="T162" fmla="+- 0 248 162"/>
                <a:gd name="T163" fmla="*/ 248 h 232"/>
                <a:gd name="T164" fmla="+- 0 9305 9055"/>
                <a:gd name="T165" fmla="*/ T164 w 392"/>
                <a:gd name="T166" fmla="+- 0 248 162"/>
                <a:gd name="T167" fmla="*/ 248 h 232"/>
                <a:gd name="T168" fmla="+- 0 9305 9055"/>
                <a:gd name="T169" fmla="*/ T168 w 392"/>
                <a:gd name="T170" fmla="+- 0 307 162"/>
                <a:gd name="T171" fmla="*/ 307 h 232"/>
                <a:gd name="T172" fmla="+- 0 9363 9055"/>
                <a:gd name="T173" fmla="*/ T172 w 392"/>
                <a:gd name="T174" fmla="+- 0 307 162"/>
                <a:gd name="T175" fmla="*/ 307 h 232"/>
                <a:gd name="T176" fmla="+- 0 9363 9055"/>
                <a:gd name="T177" fmla="*/ T176 w 392"/>
                <a:gd name="T178" fmla="+- 0 248 162"/>
                <a:gd name="T179" fmla="*/ 248 h 232"/>
                <a:gd name="T180" fmla="+- 0 9363 9055"/>
                <a:gd name="T181" fmla="*/ T180 w 392"/>
                <a:gd name="T182" fmla="+- 0 162 162"/>
                <a:gd name="T183" fmla="*/ 162 h 232"/>
                <a:gd name="T184" fmla="+- 0 9305 9055"/>
                <a:gd name="T185" fmla="*/ T184 w 392"/>
                <a:gd name="T186" fmla="+- 0 162 162"/>
                <a:gd name="T187" fmla="*/ 162 h 232"/>
                <a:gd name="T188" fmla="+- 0 9305 9055"/>
                <a:gd name="T189" fmla="*/ T188 w 392"/>
                <a:gd name="T190" fmla="+- 0 220 162"/>
                <a:gd name="T191" fmla="*/ 220 h 232"/>
                <a:gd name="T192" fmla="+- 0 9363 9055"/>
                <a:gd name="T193" fmla="*/ T192 w 392"/>
                <a:gd name="T194" fmla="+- 0 220 162"/>
                <a:gd name="T195" fmla="*/ 220 h 232"/>
                <a:gd name="T196" fmla="+- 0 9363 9055"/>
                <a:gd name="T197" fmla="*/ T196 w 392"/>
                <a:gd name="T198" fmla="+- 0 162 162"/>
                <a:gd name="T199" fmla="*/ 162 h 232"/>
                <a:gd name="T200" fmla="+- 0 9447 9055"/>
                <a:gd name="T201" fmla="*/ T200 w 392"/>
                <a:gd name="T202" fmla="+- 0 248 162"/>
                <a:gd name="T203" fmla="*/ 248 h 232"/>
                <a:gd name="T204" fmla="+- 0 9388 9055"/>
                <a:gd name="T205" fmla="*/ T204 w 392"/>
                <a:gd name="T206" fmla="+- 0 248 162"/>
                <a:gd name="T207" fmla="*/ 248 h 232"/>
                <a:gd name="T208" fmla="+- 0 9388 9055"/>
                <a:gd name="T209" fmla="*/ T208 w 392"/>
                <a:gd name="T210" fmla="+- 0 307 162"/>
                <a:gd name="T211" fmla="*/ 307 h 232"/>
                <a:gd name="T212" fmla="+- 0 9447 9055"/>
                <a:gd name="T213" fmla="*/ T212 w 392"/>
                <a:gd name="T214" fmla="+- 0 307 162"/>
                <a:gd name="T215" fmla="*/ 307 h 232"/>
                <a:gd name="T216" fmla="+- 0 9447 9055"/>
                <a:gd name="T217" fmla="*/ T216 w 392"/>
                <a:gd name="T218" fmla="+- 0 248 162"/>
                <a:gd name="T219" fmla="*/ 248 h 232"/>
                <a:gd name="T220" fmla="+- 0 9447 9055"/>
                <a:gd name="T221" fmla="*/ T220 w 392"/>
                <a:gd name="T222" fmla="+- 0 162 162"/>
                <a:gd name="T223" fmla="*/ 162 h 232"/>
                <a:gd name="T224" fmla="+- 0 9388 9055"/>
                <a:gd name="T225" fmla="*/ T224 w 392"/>
                <a:gd name="T226" fmla="+- 0 162 162"/>
                <a:gd name="T227" fmla="*/ 162 h 232"/>
                <a:gd name="T228" fmla="+- 0 9388 9055"/>
                <a:gd name="T229" fmla="*/ T228 w 392"/>
                <a:gd name="T230" fmla="+- 0 220 162"/>
                <a:gd name="T231" fmla="*/ 220 h 232"/>
                <a:gd name="T232" fmla="+- 0 9447 9055"/>
                <a:gd name="T233" fmla="*/ T232 w 392"/>
                <a:gd name="T234" fmla="+- 0 220 162"/>
                <a:gd name="T235" fmla="*/ 220 h 232"/>
                <a:gd name="T236" fmla="+- 0 9447 9055"/>
                <a:gd name="T237" fmla="*/ T236 w 392"/>
                <a:gd name="T238" fmla="+- 0 162 162"/>
                <a:gd name="T239" fmla="*/ 162 h 2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</a:cxnLst>
              <a:rect l="0" t="0" r="r" b="b"/>
              <a:pathLst>
                <a:path w="392" h="232">
                  <a:moveTo>
                    <a:pt x="58" y="173"/>
                  </a:moveTo>
                  <a:lnTo>
                    <a:pt x="0" y="173"/>
                  </a:lnTo>
                  <a:lnTo>
                    <a:pt x="0" y="231"/>
                  </a:lnTo>
                  <a:lnTo>
                    <a:pt x="58" y="231"/>
                  </a:lnTo>
                  <a:lnTo>
                    <a:pt x="58" y="173"/>
                  </a:lnTo>
                  <a:close/>
                  <a:moveTo>
                    <a:pt x="58" y="86"/>
                  </a:moveTo>
                  <a:lnTo>
                    <a:pt x="0" y="86"/>
                  </a:lnTo>
                  <a:lnTo>
                    <a:pt x="0" y="145"/>
                  </a:lnTo>
                  <a:lnTo>
                    <a:pt x="58" y="145"/>
                  </a:lnTo>
                  <a:lnTo>
                    <a:pt x="58" y="86"/>
                  </a:lnTo>
                  <a:close/>
                  <a:moveTo>
                    <a:pt x="142" y="173"/>
                  </a:moveTo>
                  <a:lnTo>
                    <a:pt x="83" y="173"/>
                  </a:lnTo>
                  <a:lnTo>
                    <a:pt x="83" y="231"/>
                  </a:lnTo>
                  <a:lnTo>
                    <a:pt x="142" y="231"/>
                  </a:lnTo>
                  <a:lnTo>
                    <a:pt x="142" y="173"/>
                  </a:lnTo>
                  <a:close/>
                  <a:moveTo>
                    <a:pt x="142" y="86"/>
                  </a:moveTo>
                  <a:lnTo>
                    <a:pt x="83" y="86"/>
                  </a:lnTo>
                  <a:lnTo>
                    <a:pt x="83" y="145"/>
                  </a:lnTo>
                  <a:lnTo>
                    <a:pt x="142" y="145"/>
                  </a:lnTo>
                  <a:lnTo>
                    <a:pt x="142" y="86"/>
                  </a:lnTo>
                  <a:close/>
                  <a:moveTo>
                    <a:pt x="142" y="0"/>
                  </a:moveTo>
                  <a:lnTo>
                    <a:pt x="83" y="0"/>
                  </a:lnTo>
                  <a:lnTo>
                    <a:pt x="83" y="58"/>
                  </a:lnTo>
                  <a:lnTo>
                    <a:pt x="142" y="58"/>
                  </a:lnTo>
                  <a:lnTo>
                    <a:pt x="142" y="0"/>
                  </a:lnTo>
                  <a:close/>
                  <a:moveTo>
                    <a:pt x="225" y="173"/>
                  </a:moveTo>
                  <a:lnTo>
                    <a:pt x="167" y="173"/>
                  </a:lnTo>
                  <a:lnTo>
                    <a:pt x="167" y="231"/>
                  </a:lnTo>
                  <a:lnTo>
                    <a:pt x="225" y="231"/>
                  </a:lnTo>
                  <a:lnTo>
                    <a:pt x="225" y="173"/>
                  </a:lnTo>
                  <a:close/>
                  <a:moveTo>
                    <a:pt x="225" y="86"/>
                  </a:moveTo>
                  <a:lnTo>
                    <a:pt x="167" y="86"/>
                  </a:lnTo>
                  <a:lnTo>
                    <a:pt x="167" y="145"/>
                  </a:lnTo>
                  <a:lnTo>
                    <a:pt x="225" y="145"/>
                  </a:lnTo>
                  <a:lnTo>
                    <a:pt x="225" y="86"/>
                  </a:lnTo>
                  <a:close/>
                  <a:moveTo>
                    <a:pt x="225" y="0"/>
                  </a:moveTo>
                  <a:lnTo>
                    <a:pt x="167" y="0"/>
                  </a:lnTo>
                  <a:lnTo>
                    <a:pt x="167" y="58"/>
                  </a:lnTo>
                  <a:lnTo>
                    <a:pt x="225" y="58"/>
                  </a:lnTo>
                  <a:lnTo>
                    <a:pt x="225" y="0"/>
                  </a:lnTo>
                  <a:close/>
                  <a:moveTo>
                    <a:pt x="308" y="86"/>
                  </a:moveTo>
                  <a:lnTo>
                    <a:pt x="250" y="86"/>
                  </a:lnTo>
                  <a:lnTo>
                    <a:pt x="250" y="145"/>
                  </a:lnTo>
                  <a:lnTo>
                    <a:pt x="308" y="145"/>
                  </a:lnTo>
                  <a:lnTo>
                    <a:pt x="308" y="86"/>
                  </a:lnTo>
                  <a:close/>
                  <a:moveTo>
                    <a:pt x="308" y="0"/>
                  </a:moveTo>
                  <a:lnTo>
                    <a:pt x="250" y="0"/>
                  </a:lnTo>
                  <a:lnTo>
                    <a:pt x="250" y="58"/>
                  </a:lnTo>
                  <a:lnTo>
                    <a:pt x="308" y="58"/>
                  </a:lnTo>
                  <a:lnTo>
                    <a:pt x="308" y="0"/>
                  </a:lnTo>
                  <a:close/>
                  <a:moveTo>
                    <a:pt x="392" y="86"/>
                  </a:moveTo>
                  <a:lnTo>
                    <a:pt x="333" y="86"/>
                  </a:lnTo>
                  <a:lnTo>
                    <a:pt x="333" y="145"/>
                  </a:lnTo>
                  <a:lnTo>
                    <a:pt x="392" y="145"/>
                  </a:lnTo>
                  <a:lnTo>
                    <a:pt x="392" y="86"/>
                  </a:lnTo>
                  <a:close/>
                  <a:moveTo>
                    <a:pt x="392" y="0"/>
                  </a:moveTo>
                  <a:lnTo>
                    <a:pt x="333" y="0"/>
                  </a:lnTo>
                  <a:lnTo>
                    <a:pt x="333" y="58"/>
                  </a:lnTo>
                  <a:lnTo>
                    <a:pt x="392" y="58"/>
                  </a:lnTo>
                  <a:lnTo>
                    <a:pt x="392" y="0"/>
                  </a:lnTo>
                  <a:close/>
                </a:path>
              </a:pathLst>
            </a:custGeom>
            <a:solidFill>
              <a:srgbClr val="0072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56396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353</Words>
  <Application>Microsoft Office PowerPoint</Application>
  <PresentationFormat>Grand écran</PresentationFormat>
  <Paragraphs>49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 martino</dc:creator>
  <cp:lastModifiedBy>sonia de martino</cp:lastModifiedBy>
  <cp:revision>29</cp:revision>
  <cp:lastPrinted>2024-01-23T08:34:42Z</cp:lastPrinted>
  <dcterms:created xsi:type="dcterms:W3CDTF">2024-01-22T10:09:55Z</dcterms:created>
  <dcterms:modified xsi:type="dcterms:W3CDTF">2025-11-21T17:15:42Z</dcterms:modified>
</cp:coreProperties>
</file>